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d6316cfead14e86" /><Relationship Type="http://schemas.openxmlformats.org/officeDocument/2006/relationships/extended-properties" Target="/docProps/app.xml" Id="Rcaec34ca51e543b4" /><Relationship Type="http://schemas.openxmlformats.org/officeDocument/2006/relationships/officeDocument" Target="/ppt/presentation.xml" Id="R6e1b7c433ee446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877134d92e4eba"/>
  </p:sldMasterIdLst>
  <p:notesMasterIdLst>
    <p:notesMasterId xmlns:r="http://schemas.openxmlformats.org/officeDocument/2006/relationships" r:id="Rdf550ef1f47146dc"/>
  </p:notesMasterIdLst>
  <p:sldIdLst>
    <p:sldId xmlns:r="http://schemas.openxmlformats.org/officeDocument/2006/relationships" id="256" r:id="Rad0546544dcd4228"/>
    <p:sldId xmlns:r="http://schemas.openxmlformats.org/officeDocument/2006/relationships" id="257" r:id="R01d6527ee966415c"/>
    <p:sldId xmlns:r="http://schemas.openxmlformats.org/officeDocument/2006/relationships" id="258" r:id="R0cd45bfbb02e4280"/>
    <p:sldId xmlns:r="http://schemas.openxmlformats.org/officeDocument/2006/relationships" id="259" r:id="R40190273970f4462"/>
    <p:sldId xmlns:r="http://schemas.openxmlformats.org/officeDocument/2006/relationships" id="260" r:id="Ra3f56cdb8d2642be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e7f87ca48a04f98" /><Relationship Type="http://schemas.openxmlformats.org/officeDocument/2006/relationships/slideMaster" Target="/ppt/slideMasters/slideMaster1.xml" Id="R15877134d92e4eba" /><Relationship Type="http://schemas.openxmlformats.org/officeDocument/2006/relationships/notesMaster" Target="/ppt/notesMasters/notesMaster1.xml" Id="Rdf550ef1f47146dc" /><Relationship Type="http://schemas.openxmlformats.org/officeDocument/2006/relationships/presProps" Target="/ppt/presProps.xml" Id="Rd2b4698462384282" /><Relationship Type="http://schemas.openxmlformats.org/officeDocument/2006/relationships/viewProps" Target="/ppt/viewProps.xml" Id="R5ede13c061c84c57" /><Relationship Type="http://schemas.openxmlformats.org/officeDocument/2006/relationships/tableStyles" Target="/ppt/tableStyles.xml" Id="R40f47598f2164b6f" /><Relationship Type="http://schemas.openxmlformats.org/officeDocument/2006/relationships/slide" Target="/ppt/slides/slide1.xml" Id="Rad0546544dcd4228" /><Relationship Type="http://schemas.openxmlformats.org/officeDocument/2006/relationships/slide" Target="/ppt/slides/slide2.xml" Id="R01d6527ee966415c" /><Relationship Type="http://schemas.openxmlformats.org/officeDocument/2006/relationships/slide" Target="/ppt/slides/slide3.xml" Id="R0cd45bfbb02e4280" /><Relationship Type="http://schemas.openxmlformats.org/officeDocument/2006/relationships/slide" Target="/ppt/slides/slide4.xml" Id="R40190273970f4462" /><Relationship Type="http://schemas.openxmlformats.org/officeDocument/2006/relationships/slide" Target="/ppt/slides/slide5.xml" Id="Ra3f56cdb8d2642b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c3657307302408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712b87a3e124a04" /><Relationship Type="http://schemas.openxmlformats.org/officeDocument/2006/relationships/notesMaster" Target="/ppt/notesMasters/notesMaster1.xml" Id="Rdfb09685ef924ef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a122f4ea6584337" /><Relationship Type="http://schemas.openxmlformats.org/officeDocument/2006/relationships/notesMaster" Target="/ppt/notesMasters/notesMaster1.xml" Id="Rcbcc6b34e8f6425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12ce84405004bf5" /><Relationship Type="http://schemas.openxmlformats.org/officeDocument/2006/relationships/notesMaster" Target="/ppt/notesMasters/notesMaster1.xml" Id="R5d94ce8b9a38452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fda685ccd9a41ed" /><Relationship Type="http://schemas.openxmlformats.org/officeDocument/2006/relationships/notesMaster" Target="/ppt/notesMasters/notesMaster1.xml" Id="R427510ffbd6141d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b09e6673b1a4461" /><Relationship Type="http://schemas.openxmlformats.org/officeDocument/2006/relationships/notesMaster" Target="/ppt/notesMasters/notesMaster1.xml" Id="Rba078d6ea106439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f58fd12fb4a4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818755d4d0545db" /><Relationship Type="http://schemas.openxmlformats.org/officeDocument/2006/relationships/slideLayout" Target="/ppt/slideLayouts/slideLayout1.xml" Id="R2c1140f016f1478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1140f016f1478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3b06914e4415e" /><Relationship Type="http://schemas.openxmlformats.org/officeDocument/2006/relationships/notesSlide" Target="/ppt/notesSlides/notesSlide1.xml" Id="R5811c8103d024f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f84217a924a61" /><Relationship Type="http://schemas.openxmlformats.org/officeDocument/2006/relationships/notesSlide" Target="/ppt/notesSlides/notesSlide2.xml" Id="R6db867242dc643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9c90448984777" /><Relationship Type="http://schemas.openxmlformats.org/officeDocument/2006/relationships/notesSlide" Target="/ppt/notesSlides/notesSlide3.xml" Id="Rbb1785f094564d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9d5d1f0464b27" /><Relationship Type="http://schemas.openxmlformats.org/officeDocument/2006/relationships/notesSlide" Target="/ppt/notesSlides/notesSlide4.xml" Id="Rab50e2680d7b46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b60739c1747e0" /><Relationship Type="http://schemas.openxmlformats.org/officeDocument/2006/relationships/notesSlide" Target="/ppt/notesSlides/notesSlide5.xml" Id="R3e79c570f4164a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20E331E-9149-4DC6-A164-CB18B2342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A"/>
          </a:solidFill>
          <a:ln xmlns:a="http://schemas.openxmlformats.org/drawingml/2006/main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40A7FD6-FE31-4F8F-BF67-3AE67C3E9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7810500" cy="247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F766E"/>
                </a:solidFill>
                <a:latin typeface="Arial"/>
                <a:ea typeface="Arial"/>
                <a:cs typeface="Arial"/>
              </a:defRPr>
            </a:pPr>
            <a:r>
              <a:t>Qwen Cloud Global AI Hackathon | Track 4 Autopilot Agent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94CFE79-4686-4DE2-8419-F85DC2BF8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9060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PrizePilot turns hackathon money-chasing into an auditable autopilot workflow.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2DB4840-C155-43F1-A90B-DA2DC17F1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04950"/>
            <a:ext cx="93345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The product ranks routes, drafts public artifacts, and keeps irreversible actions behind human gates.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D7D949D-ADB1-48E6-8438-F4BF4595D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47900"/>
            <a:ext cx="23812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0CF0F92-26E1-4A5D-835C-70001C2CB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00300"/>
            <a:ext cx="2038350" cy="381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0F766E"/>
                </a:solidFill>
                <a:latin typeface="Arial"/>
                <a:ea typeface="Arial"/>
                <a:cs typeface="Arial"/>
              </a:defRPr>
            </a:pPr>
            <a:r>
              <a:t>Track 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15E9020-84E6-4B70-8DAC-66D3A433E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38450"/>
            <a:ext cx="20383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Autopilot Agent route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B045287-9677-4F30-81E4-B647F5D41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2247900"/>
            <a:ext cx="23812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01CC926-05E5-4505-A9DD-87C2D5947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400300"/>
            <a:ext cx="2038350" cy="381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047857"/>
                </a:solidFill>
                <a:latin typeface="Arial"/>
                <a:ea typeface="Arial"/>
                <a:cs typeface="Arial"/>
              </a:defRPr>
            </a:pPr>
            <a:r>
              <a:t>$500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3320D56-752A-4100-BB52-E378BD950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838450"/>
            <a:ext cx="20383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Blog / honorable mention target tiers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CC7719C-2E5D-4CAC-9A03-02622BD01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247900"/>
            <a:ext cx="23812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768DA24-7EB9-40EA-A93C-2CF043A41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2400300"/>
            <a:ext cx="2038350" cy="381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t>26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0F2333E-D212-4DEC-B9B0-2D5E9FB2C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2838450"/>
            <a:ext cx="20383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local tests in the current Qwen package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7386ED9-465E-41AC-BF57-14871DC61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247900"/>
            <a:ext cx="23812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3A88B8F-292C-4DE7-BE84-6D90E0795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400300"/>
            <a:ext cx="2038350" cy="381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B45309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DFD60CB-926C-4EF8-A7F9-B272042F6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838450"/>
            <a:ext cx="20383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live sponsor-evidence gaps kept explicit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9274752-B8DB-418D-8815-45B77F0CC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71900"/>
            <a:ext cx="3276600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4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4CFB487-2C5B-4854-9B96-E31D9E7BB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71900"/>
            <a:ext cx="76200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D2005F0-609A-4C2F-83EB-9719092D0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43350"/>
            <a:ext cx="28194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Core promise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0BDF73F-D747-45AB-924D-BB186F0C1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286250"/>
            <a:ext cx="2819400" cy="838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Move faster on prize execution without pretending that account verification, cloud deployment, payout, or final submission has already happened.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648E74C-6F22-4622-A21D-7821884E4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3771900"/>
            <a:ext cx="3276600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B92A38E-319D-4C4E-8832-BC68E1BC5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3771900"/>
            <a:ext cx="76200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4E258B9-4038-43E4-A16D-227578BFA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943350"/>
            <a:ext cx="28194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Judge proof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F0DA9F8-D612-441A-9545-D720B9753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286250"/>
            <a:ext cx="2819400" cy="838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Public Devpost project, Vimeo demo, GitHub repo, GitHub Pages demo, build journal, validation report, and judge evidence pack are already live.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6C0DC1C-E757-49A7-9F31-D2F65E622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771900"/>
            <a:ext cx="3276600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58C330E-1E5A-4AE8-99A0-CDED4A5B9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771900"/>
            <a:ext cx="76200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5309"/>
          </a:solidFill>
          <a:ln xmlns:a="http://schemas.openxmlformats.org/drawingml/2006/main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768BEA6-7B63-459A-B08E-95DE5E3B9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943350"/>
            <a:ext cx="28194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Honest boundary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E6695A5-A7C1-440A-A6E2-AC630A580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4286250"/>
            <a:ext cx="2819400" cy="838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Live Qwen/DashScope usage and live Alibaba Cloud endpoint proof remain pending until account/API/deployment access is available.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2B63B69-3ECA-42EF-88D7-DD3C5186D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40005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PrizePilot Qwen Cloud submission deck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1BAA5F9-1FC2-44EB-8821-2AECDF0CD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00800"/>
            <a:ext cx="4572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defRPr sz="105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058790168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3588508-7D93-47D9-9FAC-9B19EEF97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A"/>
          </a:solidFill>
          <a:ln xmlns:a="http://schemas.openxmlformats.org/drawingml/2006/main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4A3B048-1574-446A-BFD1-450EEB7DD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7810500" cy="247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F766E"/>
                </a:solidFill>
                <a:latin typeface="Arial"/>
                <a:ea typeface="Arial"/>
                <a:cs typeface="Arial"/>
              </a:defRPr>
            </a:pPr>
            <a:r>
              <a:t>Qwen Cloud Global AI Hackathon | Track 4 Autopilot Agent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1476FD-5B08-401C-AAFF-2D77458C7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9060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The workflow separates route choice, artifact generation, and risky external actions.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125510-6B98-46B7-B4B0-52C325D57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04950"/>
            <a:ext cx="93345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This is the difference between a useful earning agent and an agent that overclaims or clicks too far.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362E4F6-62BB-4FF3-9E26-161503D99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2190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1FF6BC-69DC-481A-9CA5-C11248A51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762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5AD492D-67AA-4160-B5EE-7A755317F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81250"/>
            <a:ext cx="173355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1. Intake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F7219B-1734-4668-B9BA-4DC9233AD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24150"/>
            <a:ext cx="1733550" cy="8001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98972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Structured prize pages, deadlines, prize tiers, winner counts, eligibility notes, and public requirements.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7741AF-C15B-4EF8-AB2F-AD3C6F60A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2209800"/>
            <a:ext cx="2190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E3A20A-2A45-44FC-B02F-EA6D475DF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2209800"/>
            <a:ext cx="762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D5BEF6-C5E4-4028-B1CE-4E911E4C0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381250"/>
            <a:ext cx="173355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2. Rank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CEDCC11-2651-4522-A6A8-FFFEE601A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724150"/>
            <a:ext cx="1733550" cy="8001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Deterministic scoring surfaces fastest plausible routes and flags blockers before time is spent.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D37B805-033F-40DB-ACFB-8A0F2C68D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2209800"/>
            <a:ext cx="2190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6C6194E-1BD7-4893-8E13-B7393C87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2209800"/>
            <a:ext cx="762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730A3"/>
          </a:solidFill>
          <a:ln xmlns:a="http://schemas.openxmlformats.org/drawingml/2006/main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E5CA772-BF47-4299-A5B6-04650AD41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381250"/>
            <a:ext cx="173355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3. Draft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BF804C-02A5-4B79-8F61-49A03E793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724150"/>
            <a:ext cx="1733550" cy="8001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Creates Devpost copy, blog notes, demo scripts, route ledgers, and evidence templates.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A1C0BCC-607D-4362-9B3B-4321C57C9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209800"/>
            <a:ext cx="2190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9F28D1F-E8DA-44BB-96D8-E408EFCDD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209800"/>
            <a:ext cx="762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5309"/>
          </a:solidFill>
          <a:ln xmlns:a="http://schemas.openxmlformats.org/drawingml/2006/main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4C726C3-45B8-45AF-949E-928FF78BD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381250"/>
            <a:ext cx="173355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4. Gate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4AA916E-7502-4969-91CB-C451C0D77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724150"/>
            <a:ext cx="1733550" cy="8001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CAPTCHA, OAuth, API keys, billing, final submit, payout, tax, and KYC remain user-gated.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5FB5ED0-8811-4C82-9490-4B80F61A7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057650"/>
            <a:ext cx="76390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8"/>
          </a:solidFill>
          <a:ln xmlns:a="http://schemas.openxmlformats.org/drawingml/2006/main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41C1006-269C-4F3E-A37B-02F15D99E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305300"/>
            <a:ext cx="230505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2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507C099-C426-40D7-83BF-9E3D477A8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400550"/>
            <a:ext cx="20764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47857"/>
                </a:solidFill>
                <a:latin typeface="Arial"/>
                <a:ea typeface="Arial"/>
                <a:cs typeface="Arial"/>
              </a:defRPr>
            </a:pPr>
            <a:r>
              <a:t>Public artifacts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183921A-E0CC-4F0B-B8E3-232602769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4305300"/>
            <a:ext cx="230505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8AD46E2-D32E-4D6A-A9BF-CD0FAD890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400550"/>
            <a:ext cx="20764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t>Local planner/API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C25D409-EB3B-4146-8B17-DC0E53332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305300"/>
            <a:ext cx="230505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4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429BB6D-F60D-42C1-8945-E61F4B897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00550"/>
            <a:ext cx="20764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F766E"/>
                </a:solidFill>
                <a:latin typeface="Arial"/>
                <a:ea typeface="Arial"/>
                <a:cs typeface="Arial"/>
              </a:defRPr>
            </a:pPr>
            <a:r>
              <a:t>Qwen-ready refinement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58F2A11-350B-4766-B41F-D0A33CC77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4305300"/>
            <a:ext cx="230505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2B517F5-6B2F-44AD-9E34-25B6E8283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4400550"/>
            <a:ext cx="20764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B45309"/>
                </a:solidFill>
                <a:latin typeface="Arial"/>
                <a:ea typeface="Arial"/>
                <a:cs typeface="Arial"/>
              </a:defRPr>
            </a:pPr>
            <a:r>
              <a:t>Human approval queue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63A957D-370C-40D6-B911-FEACF21F1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219700"/>
            <a:ext cx="971550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Proof object: `python -m prizepilot plan samples/qwen_hackathon.json` plus `/api/plan` expose the same auditable route decision.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DB114F2-6381-48D4-8D41-9B6C09B63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40005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PrizePilot Qwen Cloud submission deck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6249E6F-2F30-4C3D-92DA-1CBB0E53A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00800"/>
            <a:ext cx="4572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defRPr sz="105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61695392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8C299EF-62F9-464C-B110-AE32D2AC3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A"/>
          </a:solidFill>
          <a:ln xmlns:a="http://schemas.openxmlformats.org/drawingml/2006/main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68F555-14B1-45B5-A1C7-FF08CCD96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7810500" cy="247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F766E"/>
                </a:solidFill>
                <a:latin typeface="Arial"/>
                <a:ea typeface="Arial"/>
                <a:cs typeface="Arial"/>
              </a:defRPr>
            </a:pPr>
            <a:r>
              <a:t>Qwen Cloud Global AI Hackathon | Track 4 Autopilot Agent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CB7205C-AEFC-4010-A144-3C02F25D3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9060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Architecture: deterministic planner first, Qwen refinement only when a real key is provided.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D46BC89-CF82-401A-98EA-9317D798C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04950"/>
            <a:ext cx="93345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The local path is testable without secrets; Qwen and Alibaba proof can be attached later without changing the core boundary.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401190-4778-4B9A-AB13-0F3ABFF0F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285750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4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58150EB-C9E7-4E2B-9153-24911CE7C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7620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144B80-289C-4D3E-9B9D-19E2306AE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362200"/>
            <a:ext cx="24003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Planner core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1400AFC-883F-4F2E-B743-76C5787BC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05100"/>
            <a:ext cx="2400300" cy="628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Python package ranks routes, emits route status, and produces repeatable public artifacts from sample inputs.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B41FD26-021F-49E3-BAB0-3054B41EA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190750"/>
            <a:ext cx="285750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4E2C47-F783-4F1A-BF91-74012F1A0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190750"/>
            <a:ext cx="7620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71E2EBB-5DE2-4FB7-892B-84FF7C662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2362200"/>
            <a:ext cx="24003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Dashboard/API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4E386C3-3C97-43F1-A08C-048DE68CC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2705100"/>
            <a:ext cx="2400300" cy="628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Standard-library web service exposes `/`, `/api/plan`, submission status, evidence gaps, and approval queue.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41D0721-4F70-4B50-8A41-2C38CFB32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190750"/>
            <a:ext cx="285750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7C73C66-7EA0-4985-BB55-6BA243610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190750"/>
            <a:ext cx="7620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730A3"/>
          </a:solidFill>
          <a:ln xmlns:a="http://schemas.openxmlformats.org/drawingml/2006/main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3AD0082-34BD-4731-BF6D-3876851F5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362200"/>
            <a:ext cx="24003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Qwen adapter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246A351-8442-42CE-A4DA-0100BCEAB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705100"/>
            <a:ext cx="2400300" cy="628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OpenAI-compatible DashScope client is ready; API key is read only at runtime and not stored.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E04671-EA9B-4CC0-84AC-22CD659FA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171950"/>
            <a:ext cx="285750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53C4293-512A-45C6-B894-DC2B187B7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171950"/>
            <a:ext cx="7620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5309"/>
          </a:solidFill>
          <a:ln xmlns:a="http://schemas.openxmlformats.org/drawingml/2006/main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BD64D71-8386-4A25-9D09-068A24F02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4343400"/>
            <a:ext cx="24003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Alibaba path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47FFD1C-0C69-4AA3-9669-ADA2A70AB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4686300"/>
            <a:ext cx="2400300" cy="628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`deploy/alibaba-cloud/s.yaml` prepares Function Compute deployment proof without claiming a live endpoint.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5E98A9F-FD7D-46C7-B1CC-4685E69B3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171950"/>
            <a:ext cx="285750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2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BAFB14F-5510-48E7-BDAC-AD1B7CE5C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171950"/>
            <a:ext cx="7620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7857"/>
          </a:solidFill>
          <a:ln xmlns:a="http://schemas.openxmlformats.org/drawingml/2006/main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B15AA80-53AB-4FC8-9B23-CD133942F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343400"/>
            <a:ext cx="24003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Evidence ledger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CB046A9-9F94-4DC2-9276-9E7C1E7C9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686300"/>
            <a:ext cx="2400300" cy="628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Route status, validation report, build journal, and judge pack mark each proof as public, prepared, or pending.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A376C8C-090A-4B58-989B-8FB498BDF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33800"/>
            <a:ext cx="8382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Flow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1BBE58C-5553-460E-8BDB-65E2F7601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676650"/>
            <a:ext cx="180975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951AAD0-CC06-4187-A321-8D1472EE9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771900"/>
            <a:ext cx="15811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sample route data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9D7DD87-EB39-4C77-8823-2976D340C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676650"/>
            <a:ext cx="180975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6E3C655-9157-4F67-A394-015B855B6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3771900"/>
            <a:ext cx="15811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auditable plan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8C7E1C0-C045-42D8-82D0-43ED88786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676650"/>
            <a:ext cx="180975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030FC70-29FB-4F97-9F4E-57C905215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3771900"/>
            <a:ext cx="15811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public artifacts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79AE5BC-966A-426D-BE8D-5080892D9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676650"/>
            <a:ext cx="180975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639FE9A-5A87-41A4-B1DB-5DEBF6EB6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3771900"/>
            <a:ext cx="15811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human-gated proof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B7C54B9-CD2F-459F-B50A-195F79272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40005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PrizePilot Qwen Cloud submission deck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C2CF44B-E838-4EAF-A0C9-11FD19440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00800"/>
            <a:ext cx="4572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defRPr sz="105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543403942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80D1188-6631-4945-9A66-79C226C9E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A"/>
          </a:solidFill>
          <a:ln xmlns:a="http://schemas.openxmlformats.org/drawingml/2006/main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C1D54F-3EEB-4A4B-B653-E16EDE284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7810500" cy="247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F766E"/>
                </a:solidFill>
                <a:latin typeface="Arial"/>
                <a:ea typeface="Arial"/>
                <a:cs typeface="Arial"/>
              </a:defRPr>
            </a:pPr>
            <a:r>
              <a:t>Qwen Cloud Global AI Hackathon | Track 4 Autopilot Agent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30E01AE-7BBD-4445-A31A-115513B4E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9060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Evidence discipline is the product: PrizePilot refuses to blur prepared, submitted, deployed, and won.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E0A6E0-356E-4951-80AA-BCB7C0E35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04950"/>
            <a:ext cx="93345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Judges can inspect exactly what is proven now and what remains pending before final scoring.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629A72-3EA9-4A3E-B6EB-60A46A4F5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9800"/>
            <a:ext cx="2381250" cy="1638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2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0ECE5ED-1DBC-4AED-9881-9B3FA741F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9800"/>
            <a:ext cx="76200" cy="1638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7857"/>
          </a:solidFill>
          <a:ln xmlns:a="http://schemas.openxmlformats.org/drawingml/2006/main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C94DE1-8B5A-4477-990A-AEAF9AAE0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381250"/>
            <a:ext cx="192405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Submitted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06F5989-EB99-4443-B68C-156D8870B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24150"/>
            <a:ext cx="1924050" cy="1009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Devpost project is public. Vimeo demo, GitHub repository, judge demo, judge pack, and build journal are live.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54F2E59-7A0F-463D-BCBC-DAE1A3605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209800"/>
            <a:ext cx="2381250" cy="1638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D8843F9-BADA-4645-BB15-2E1550137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209800"/>
            <a:ext cx="76200" cy="1638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20673C5-1BAF-4399-847D-F42AA26C2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381250"/>
            <a:ext cx="192405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Prepared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CC1FA6-A042-4410-B356-5DD91AE92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724150"/>
            <a:ext cx="1924050" cy="1009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Qwen/DashScope client path, Alibaba Function Compute manifest, deployment runbook, and proof templates are in repo.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8A1249F-ACF6-4949-B740-347B4E063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09800"/>
            <a:ext cx="2381250" cy="1638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1F3E128-AC95-41EB-A180-28615CF58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09800"/>
            <a:ext cx="76200" cy="1638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5309"/>
          </a:solidFill>
          <a:ln xmlns:a="http://schemas.openxmlformats.org/drawingml/2006/main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3E696C1-5D6B-4330-86AD-E650C191E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381250"/>
            <a:ext cx="192405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Pending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0CBC5DE-82C9-487D-8DC1-B43980E69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724150"/>
            <a:ext cx="1924050" cy="1009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Account verification, live Qwen call, and live Alibaba endpoint proof require user-gated account/API/cloud steps.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985DC99-2622-4A4E-8AA4-5BA67CB14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209800"/>
            <a:ext cx="2381250" cy="1638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1F0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84560CB-437D-4E22-A724-3B0C29F76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209800"/>
            <a:ext cx="76200" cy="1638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2318"/>
          </a:solidFill>
          <a:ln xmlns:a="http://schemas.openxmlformats.org/drawingml/2006/main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4E53259-82F7-46F2-A289-86056840C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381250"/>
            <a:ext cx="192405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Never stored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A101439-1BE6-4EDF-B992-FFECC5C8C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724150"/>
            <a:ext cx="1924050" cy="1009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Passwords, OTPs, API keys, payment, payout, tax, KYC, and private email contents stay out of the repo.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32CF10E-4CB2-4FAB-A38B-88B835A9F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552950"/>
            <a:ext cx="981075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This boundary is why the submission can be improved honestly before judging: add live proof only after it exists, then update Devpost and the evidence pack.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19D11A1-115F-41F5-AB20-FFB84920D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40005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PrizePilot Qwen Cloud submission deck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E2A15DA-C319-4A38-81EB-0AD49FE4C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00800"/>
            <a:ext cx="4572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defRPr sz="105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786294662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3EDDFFF-0E6D-4721-865F-7DF8D343B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A"/>
          </a:solidFill>
          <a:ln xmlns:a="http://schemas.openxmlformats.org/drawingml/2006/main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8C4517-8585-4EEE-8AC4-EE9F6F069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7810500" cy="247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F766E"/>
                </a:solidFill>
                <a:latin typeface="Arial"/>
                <a:ea typeface="Arial"/>
                <a:cs typeface="Arial"/>
              </a:defRPr>
            </a:pPr>
            <a:r>
              <a:t>Qwen Cloud Global AI Hackathon | Track 4 Autopilot Agent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BDFFF5D-CC28-4032-8561-BCAA7F91D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9060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Presentation close: the deck completes the judge package and points to the next proof sprint.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45AE85-2CED-4BB4-A239-710B68833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04950"/>
            <a:ext cx="93345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The remaining upside is not more copy. It is real sponsor evidence when account access is available.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ED28A0-FD0F-4E4D-8E84-784BCA701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95500"/>
            <a:ext cx="3143250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4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3BD2CCA-491B-410D-9368-B9EEEEF58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95500"/>
            <a:ext cx="76200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1B5066B-AEF6-4433-9A3B-830340215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266950"/>
            <a:ext cx="268605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Inspect now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BE8D4C-2D59-410D-97BA-C531B65A3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2686050" cy="838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Devpost project, Vimeo demo, GitHub Pages demo, build journal, judge evidence pack, validation report, and route status.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91D122F-6F5E-425A-AFE8-5F05B49ED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095500"/>
            <a:ext cx="3143250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0B2860A-1423-44BE-93FC-926C83858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095500"/>
            <a:ext cx="76200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BE48571-D46B-4F6A-9275-220EF626D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2266950"/>
            <a:ext cx="268605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Run locally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D0079B0-1C49-47DF-ACC8-1DD1F0EBF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2609850"/>
            <a:ext cx="2686050" cy="838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`python -m prizepilot plan samples/qwen_hackathon.json` and the dashboard `/api/plan` prove the ranking path.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59D503B-8553-4714-BA22-FB85665F4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095500"/>
            <a:ext cx="3143250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2C388C3-7137-46E4-9627-C49386B30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095500"/>
            <a:ext cx="76200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5309"/>
          </a:solidFill>
          <a:ln xmlns:a="http://schemas.openxmlformats.org/drawingml/2006/main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D12870A-F669-4DE6-8F12-AB28A2385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266950"/>
            <a:ext cx="268605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7202A"/>
                </a:solidFill>
                <a:latin typeface="Arial"/>
                <a:ea typeface="Arial"/>
                <a:cs typeface="Arial"/>
              </a:defRPr>
            </a:pPr>
            <a:r>
              <a:t>Improve before judging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32B8688-5463-4731-8B4F-A04EF4624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609850"/>
            <a:ext cx="2686050" cy="838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88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Complete Qwen account verification, run a live DashScope refinement, deploy/verify Alibaba endpoint, then update Devpost.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DFED1C7-CD73-4FAB-BFF4-059A3C6C2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267200"/>
            <a:ext cx="21907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C5BABBA-904E-42AF-8E36-137E92009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4419600"/>
            <a:ext cx="1847850" cy="381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0F766E"/>
                </a:solidFill>
                <a:latin typeface="Arial"/>
                <a:ea typeface="Arial"/>
                <a:cs typeface="Arial"/>
              </a:defRPr>
            </a:pPr>
            <a:r>
              <a:t>15%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CE00C61-73A8-46E4-944F-87CA242AF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4857750"/>
            <a:ext cx="18478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93061"/>
          </a:bodyPr>
          <a:lstStyle xmlns:a="http://schemas.openxmlformats.org/drawingml/2006/main"/>
          <a:p xmlns:a="http://schemas.openxmlformats.org/drawingml/2006/main">
            <a:pPr algn="ctr">
              <a:defRPr sz="1013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official presentation/documentation scoring weight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70F4A50-FC59-4DAB-931A-FEFF41F7C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4267200"/>
            <a:ext cx="21907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2C4FAEF-F74B-4C23-BD1F-C34EAECD5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4419600"/>
            <a:ext cx="1847850" cy="381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047857"/>
                </a:solidFill>
                <a:latin typeface="Arial"/>
                <a:ea typeface="Arial"/>
                <a:cs typeface="Arial"/>
              </a:defRPr>
            </a:pPr>
            <a:r>
              <a:t>0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006E63A-FDC1-45F9-AAEF-0210CED16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4857750"/>
            <a:ext cx="18478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secrets required to review this deck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C308493-C8D2-4609-A96F-9929BC57E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267200"/>
            <a:ext cx="21907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4BA77B9-A812-4936-8FAC-D61CBB1ED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419600"/>
            <a:ext cx="1847850" cy="381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B45309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4773D7A-654E-4BEC-9CE3-90C29C8D9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857750"/>
            <a:ext cx="18478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13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specific user-gated proof actions remaining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89757F3-3632-4C13-88B6-57E7822E8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657850"/>
            <a:ext cx="9715500" cy="323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t>Public judge pack: https://ooyxloo.github.io/prizepilot-qwen-cloud/judge-pack/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2F53311-4F8C-45BA-AC7D-EA59DF145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40005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PrizePilot Qwen Cloud submission deck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5D4F9A5-7BD6-4975-A927-F6D8B2855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00800"/>
            <a:ext cx="4572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defRPr sz="1050">
                <a:solidFill>
                  <a:srgbClr val="536273"/>
                </a:solidFill>
                <a:latin typeface="Arial"/>
                <a:ea typeface="Arial"/>
                <a:cs typeface="Arial"/>
              </a:defRPr>
            </a:pPr>
            <a: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70540886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2026-06-11T20:48:04.5040000Z</dcterms:created>
  <dcterms:modified xsi:type="dcterms:W3CDTF">2026-06-11T20:48:04.5040000Z</dcterms:modified>
</coreProperties>
</file>